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B8B"/>
    <a:srgbClr val="007181"/>
    <a:srgbClr val="F7AE20"/>
    <a:srgbClr val="0064A0"/>
    <a:srgbClr val="288ABA"/>
    <a:srgbClr val="771D82"/>
    <a:srgbClr val="131D82"/>
    <a:srgbClr val="8CBE42"/>
    <a:srgbClr val="AA0533"/>
    <a:srgbClr val="4C2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5195" autoAdjust="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987-D5F0-423A-B571-656612AAA3E1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3DBB-FBA3-4A4C-B7D7-E60F12564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5052004"/>
            <a:ext cx="2898861" cy="12213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064388" y="5857924"/>
            <a:ext cx="216000" cy="216000"/>
            <a:chOff x="2772000" y="1932221"/>
            <a:chExt cx="2340000" cy="2340000"/>
          </a:xfrm>
        </p:grpSpPr>
        <p:sp>
          <p:nvSpPr>
            <p:cNvPr id="9" name="Rectangle 8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624228" y="5857924"/>
            <a:ext cx="216000" cy="216000"/>
            <a:chOff x="2772000" y="1932221"/>
            <a:chExt cx="2340000" cy="2340000"/>
          </a:xfrm>
        </p:grpSpPr>
        <p:sp>
          <p:nvSpPr>
            <p:cNvPr id="15" name="Rectangle 1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8064388" y="4417764"/>
            <a:ext cx="216000" cy="216000"/>
          </a:xfrm>
          <a:prstGeom prst="rect">
            <a:avLst/>
          </a:prstGeom>
          <a:solidFill>
            <a:srgbClr val="0B9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135834" y="4489210"/>
            <a:ext cx="73108" cy="73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84068" y="5857924"/>
            <a:ext cx="216000" cy="216000"/>
            <a:chOff x="2772000" y="1932221"/>
            <a:chExt cx="2340000" cy="2340000"/>
          </a:xfrm>
        </p:grpSpPr>
        <p:sp>
          <p:nvSpPr>
            <p:cNvPr id="18" name="Rectangle 17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24228" y="4417764"/>
            <a:ext cx="216000" cy="216000"/>
            <a:chOff x="2772000" y="1932221"/>
            <a:chExt cx="2340000" cy="2340000"/>
          </a:xfrm>
        </p:grpSpPr>
        <p:sp>
          <p:nvSpPr>
            <p:cNvPr id="24" name="Rectangle 23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064388" y="2977604"/>
            <a:ext cx="216000" cy="216000"/>
            <a:chOff x="2772000" y="1932221"/>
            <a:chExt cx="2340000" cy="2340000"/>
          </a:xfrm>
        </p:grpSpPr>
        <p:sp>
          <p:nvSpPr>
            <p:cNvPr id="27" name="Rectangle 26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97062" y="1226750"/>
            <a:ext cx="4855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UT Sans Bold" pitchFamily="50" charset="0"/>
              </a:rPr>
              <a:t>TITLUL</a:t>
            </a:r>
          </a:p>
          <a:p>
            <a:r>
              <a:rPr lang="en-US" sz="3600" dirty="0">
                <a:latin typeface="UT Sans Bold" pitchFamily="50" charset="0"/>
              </a:rPr>
              <a:t>LUCR</a:t>
            </a:r>
            <a:r>
              <a:rPr lang="ro-RO" sz="3600" dirty="0">
                <a:latin typeface="UT Sans Bold" pitchFamily="50" charset="0"/>
              </a:rPr>
              <a:t>ĂRII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63588" y="321062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absolvent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14C3FF-A4B4-44E2-9825-17B34DF6A363}"/>
              </a:ext>
            </a:extLst>
          </p:cNvPr>
          <p:cNvSpPr txBox="1"/>
          <p:nvPr/>
        </p:nvSpPr>
        <p:spPr>
          <a:xfrm>
            <a:off x="863588" y="405258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>
                <a:latin typeface="UT Sans Bold" pitchFamily="50" charset="0"/>
              </a:rPr>
              <a:t>Nume Prenume conducător științific: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932995-687E-461D-AE1D-6387E83C27A8}"/>
              </a:ext>
            </a:extLst>
          </p:cNvPr>
          <p:cNvSpPr txBox="1"/>
          <p:nvPr/>
        </p:nvSpPr>
        <p:spPr>
          <a:xfrm>
            <a:off x="2123674" y="278356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ctr"/>
            <a:r>
              <a:rPr lang="en-GB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T Sans"/>
                <a:ea typeface="Calibri" panose="020F0502020204030204" pitchFamily="34" charset="0"/>
                <a:cs typeface="Times New Roman" panose="02020603050405020304" pitchFamily="18" charset="0"/>
              </a:rPr>
              <a:t>DISERTAȚIE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460432" y="6237312"/>
            <a:ext cx="216000" cy="216000"/>
            <a:chOff x="2772000" y="1932221"/>
            <a:chExt cx="2340000" cy="2340000"/>
          </a:xfrm>
        </p:grpSpPr>
        <p:sp>
          <p:nvSpPr>
            <p:cNvPr id="5" name="Rectangle 4"/>
            <p:cNvSpPr/>
            <p:nvPr/>
          </p:nvSpPr>
          <p:spPr>
            <a:xfrm>
              <a:off x="2772000" y="1932221"/>
              <a:ext cx="2340000" cy="234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546000" y="2706221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7006" y="2528900"/>
            <a:ext cx="8064872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Introducere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1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2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Capitolul n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Concluzii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r>
              <a:rPr lang="ro-RO" sz="2000" dirty="0">
                <a:latin typeface="UT Sans" pitchFamily="50" charset="0"/>
              </a:rPr>
              <a:t>Bibliografie</a:t>
            </a:r>
          </a:p>
          <a:p>
            <a:pPr marL="342900" indent="-342900" algn="just">
              <a:lnSpc>
                <a:spcPct val="150000"/>
              </a:lnSpc>
              <a:buBlip>
                <a:blip r:embed="rId2"/>
              </a:buBlip>
            </a:pPr>
            <a:endParaRPr lang="en-US" sz="2000" dirty="0">
              <a:latin typeface="UT Sans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96652"/>
            <a:ext cx="1800200" cy="577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928CE-7710-4AAD-809D-51F3E13F074A}"/>
              </a:ext>
            </a:extLst>
          </p:cNvPr>
          <p:cNvSpPr txBox="1"/>
          <p:nvPr/>
        </p:nvSpPr>
        <p:spPr>
          <a:xfrm>
            <a:off x="2249742" y="1952836"/>
            <a:ext cx="4644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UT Sans"/>
              </a:rPr>
              <a:t>CUPRINS</a:t>
            </a:r>
            <a:endParaRPr lang="en-US" sz="2400" b="1" dirty="0">
              <a:latin typeface="UT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966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22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UT Sans</vt:lpstr>
      <vt:lpstr>UT Sans 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3DLab</cp:lastModifiedBy>
  <cp:revision>31</cp:revision>
  <dcterms:created xsi:type="dcterms:W3CDTF">2017-10-19T09:49:50Z</dcterms:created>
  <dcterms:modified xsi:type="dcterms:W3CDTF">2025-02-26T08:05:06Z</dcterms:modified>
</cp:coreProperties>
</file>